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Average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verag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da2d101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da2d101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fda2d101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fda2d101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4c8c9d39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4c8c9d39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4c8c9d39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4c8c9d39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c8c9d39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c8c9d39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c8c9d39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4c8c9d39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c8c9d39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c8c9d39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c8c9d3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c8c9d3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c8c9d39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c8c9d39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c8c9d397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c8c9d397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fda2d10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fda2d10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c8c9d397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c8c9d397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fda2d101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fda2d101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c8c9d3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c8c9d3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c8c9d3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4c8c9d3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4c8c9d3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4c8c9d3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c8c9d3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c8c9d3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da2d101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da2d101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4c8c9d39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4c8c9d39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fda2d101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fda2d101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fda2d10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fda2d10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fda2d10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fda2d10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fda2d101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fda2d101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fda2d10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fda2d10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da2d10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da2d10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da2d101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da2d101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291325"/>
            <a:ext cx="7801500" cy="24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IST 722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Merger of Fudgemart &amp; Fudgeflix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004099"/>
            <a:ext cx="78015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4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Aditya Kini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Akshay Sigar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Nikita Dongare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Nisha Rangnani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Rahul Wable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Siddhant Bandiwadekar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 Corporation Overview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0" y="663775"/>
            <a:ext cx="7986339" cy="44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458625" y="17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FudgeMart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75" y="842450"/>
            <a:ext cx="8081049" cy="41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0" y="152400"/>
            <a:ext cx="86733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152400"/>
            <a:ext cx="85753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152400"/>
            <a:ext cx="8654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" y="0"/>
            <a:ext cx="9139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5"/>
            <a:ext cx="9144001" cy="51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" y="0"/>
            <a:ext cx="9133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"/>
            <a:ext cx="9144000" cy="514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0"/>
            <a:ext cx="9144000" cy="511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56200"/>
            <a:ext cx="8520600" cy="32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 Corporation Ltd.                                                                                    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Fudgemart - An online store similar to amazon and walmart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 – A movie rental service similar to netflix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need to merge for better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1" lang="en" sz="2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To ensure maximum profit and to satisfy customers needs.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" y="0"/>
            <a:ext cx="91126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0"/>
            <a:ext cx="8520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Analysis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50" y="544500"/>
            <a:ext cx="7625976" cy="45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25" y="337750"/>
            <a:ext cx="3401397" cy="44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16" y="337750"/>
            <a:ext cx="3538933" cy="4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900" y="691575"/>
            <a:ext cx="7144101" cy="40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5" y="610500"/>
            <a:ext cx="2069425" cy="2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b="16663" l="2614" r="36576" t="22409"/>
          <a:stretch/>
        </p:blipFill>
        <p:spPr>
          <a:xfrm>
            <a:off x="637788" y="268876"/>
            <a:ext cx="7868424" cy="44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150"/>
            <a:ext cx="2458125" cy="311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650" y="503950"/>
            <a:ext cx="7109350" cy="40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311700" y="1292800"/>
            <a:ext cx="8568900" cy="25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 customer engagement across the United States particularly in the east coast by introducing new products.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range of products and titles catering to the likes and dislikes of the target audience.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the supplies from top performing vendors and cut the supplies from worst performing vendors or make amendments to the contract.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2887000" y="1979975"/>
            <a:ext cx="5945100" cy="1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3749775" y="2900075"/>
            <a:ext cx="14139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Business Case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Analyze the needs of data warehouse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Improve business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Streamline the workflow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Process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 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Fulfillment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Customer Satisfaction (ff_accounts, ff_account_titles, ff_titles,ff_title_genres,ff_genres,ff_directors,ff_zipcodes,ff_people)(fm_customers, fm_customer_product_reviews,fm_products, fm_department_lookup , fm_vendor )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Payroll Management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 Analysis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Rentals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Tools used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ETL tool used – Microsoft SSIS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Processes used -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extract, transform and load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Power BI tool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Create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 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executive decisions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Schema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0" y="857552"/>
            <a:ext cx="7624099" cy="400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954650" y="268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ETL Process Flow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17340" l="19418" r="52581" t="16399"/>
          <a:stretch/>
        </p:blipFill>
        <p:spPr>
          <a:xfrm>
            <a:off x="200925" y="1405200"/>
            <a:ext cx="2390925" cy="23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17664" l="6897" r="30394" t="10174"/>
          <a:stretch/>
        </p:blipFill>
        <p:spPr>
          <a:xfrm>
            <a:off x="2792775" y="326875"/>
            <a:ext cx="6097850" cy="2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52891" l="0" r="33603" t="8755"/>
          <a:stretch/>
        </p:blipFill>
        <p:spPr>
          <a:xfrm>
            <a:off x="2732225" y="3489975"/>
            <a:ext cx="6218949" cy="158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00925" y="998100"/>
            <a:ext cx="2121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DimDate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755600" y="-535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Stage</a:t>
            </a:r>
            <a:r>
              <a:rPr b="1"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755600" y="31046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Stage To Data Warehouse 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61950" y="286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Business Intelligence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